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</p:sldIdLst>
  <p:sldSz cx="9601200" cy="7315200"/>
  <p:notesSz cx="6858000" cy="9144000"/>
  <p:defaultTextStyle>
    <a:defPPr>
      <a:defRPr lang="en-US"/>
    </a:defPPr>
    <a:lvl1pPr marL="0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664" y="76"/>
      </p:cViewPr>
      <p:guideLst>
        <p:guide orient="horz" pos="2304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272454"/>
            <a:ext cx="81610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794-5CBA-0848-98F3-0125143A5D6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09E-797F-4F4E-BFC6-818E3554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6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794-5CBA-0848-98F3-0125143A5D6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09E-797F-4F4E-BFC6-818E3554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9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92948"/>
            <a:ext cx="216027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92948"/>
            <a:ext cx="632079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794-5CBA-0848-98F3-0125143A5D6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09E-797F-4F4E-BFC6-818E3554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6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794-5CBA-0848-98F3-0125143A5D6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09E-797F-4F4E-BFC6-818E3554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4"/>
            <a:ext cx="8161020" cy="145288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100495"/>
            <a:ext cx="8161020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794-5CBA-0848-98F3-0125143A5D6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09E-797F-4F4E-BFC6-818E3554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8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706880"/>
            <a:ext cx="4240530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706880"/>
            <a:ext cx="4240530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794-5CBA-0848-98F3-0125143A5D6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09E-797F-4F4E-BFC6-818E3554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5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37454"/>
            <a:ext cx="4242197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67"/>
            <a:ext cx="4242197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637454"/>
            <a:ext cx="4243864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319867"/>
            <a:ext cx="4243864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794-5CBA-0848-98F3-0125143A5D6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09E-797F-4F4E-BFC6-818E3554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794-5CBA-0848-98F3-0125143A5D6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09E-797F-4F4E-BFC6-818E3554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9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794-5CBA-0848-98F3-0125143A5D6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09E-797F-4F4E-BFC6-818E3554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1253"/>
            <a:ext cx="3158729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54"/>
            <a:ext cx="5367338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530774"/>
            <a:ext cx="3158729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794-5CBA-0848-98F3-0125143A5D6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09E-797F-4F4E-BFC6-818E3554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9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120640"/>
            <a:ext cx="5760720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1"/>
            <a:ext cx="576072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794-5CBA-0848-98F3-0125143A5D6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D09E-797F-4F4E-BFC6-818E3554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8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</p:spPr>
        <p:txBody>
          <a:bodyPr vert="horz" lIns="96661" tIns="48331" rIns="96661" bIns="4833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706880"/>
            <a:ext cx="8641080" cy="482769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30794-5CBA-0848-98F3-0125143A5D6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3D09E-797F-4F4E-BFC6-818E3554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5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3306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483306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372" indent="-302066" algn="l" defTabSz="483306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265" indent="-241653" algn="l" defTabSz="483306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571" indent="-241653" algn="l" defTabSz="483306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8" indent="-241653" algn="l" defTabSz="483306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184" indent="-241653" algn="l" defTabSz="48330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48330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48330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48330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434" y="2719687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Kevin Q’s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2134" y="2746974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Jacob’s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7423" y="483675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New Parent </a:t>
            </a:r>
          </a:p>
          <a:p>
            <a:pPr algn="ctr"/>
            <a:r>
              <a:rPr lang="en-US" sz="1200" b="1" dirty="0"/>
              <a:t>O</a:t>
            </a:r>
            <a:r>
              <a:rPr lang="en-US" sz="1200" b="1" dirty="0" smtClean="0"/>
              <a:t>rientation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25862" y="4864443"/>
            <a:ext cx="926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 Parent </a:t>
            </a:r>
          </a:p>
          <a:p>
            <a:pPr algn="ctr"/>
            <a:r>
              <a:rPr lang="en-US" sz="1200" b="1" dirty="0"/>
              <a:t>O</a:t>
            </a:r>
            <a:r>
              <a:rPr lang="en-US" sz="1200" b="1" dirty="0" smtClean="0"/>
              <a:t>rientation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28647" y="577655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First Day of </a:t>
            </a:r>
          </a:p>
          <a:p>
            <a:pPr algn="ctr"/>
            <a:r>
              <a:rPr lang="en-US" sz="1200" b="1" dirty="0" smtClean="0"/>
              <a:t>School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7280" y="6553200"/>
            <a:ext cx="4214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(School Wide Assessments)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1628" y="3761087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</a:t>
            </a:r>
            <a:r>
              <a:rPr lang="en-US" sz="1200" dirty="0" err="1" smtClean="0">
                <a:latin typeface="Curlz MT"/>
                <a:cs typeface="Curlz MT"/>
              </a:rPr>
              <a:t>Yarisa’s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pic>
        <p:nvPicPr>
          <p:cNvPr id="9" name="Picture 8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3" y="5400805"/>
            <a:ext cx="367473" cy="375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41857" y="6238220"/>
            <a:ext cx="115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Christy’s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9434" y="4557067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Mr. Roger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2428" y="4586241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Iris’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72428" y="2746974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</a:t>
            </a:r>
            <a:r>
              <a:rPr lang="en-US" sz="1200" dirty="0" err="1" smtClean="0">
                <a:latin typeface="Curlz MT"/>
                <a:cs typeface="Curlz MT"/>
              </a:rPr>
              <a:t>Luvia’s</a:t>
            </a:r>
            <a:r>
              <a:rPr lang="en-US" sz="1200" dirty="0" smtClean="0">
                <a:latin typeface="Curlz MT"/>
                <a:cs typeface="Curlz MT"/>
              </a:rPr>
              <a:t> Birthday!</a:t>
            </a:r>
            <a:endParaRPr lang="en-US" sz="1200" dirty="0">
              <a:latin typeface="Curlz MT"/>
              <a:cs typeface="Curlz MT"/>
            </a:endParaRPr>
          </a:p>
        </p:txBody>
      </p:sp>
      <p:pic>
        <p:nvPicPr>
          <p:cNvPr id="16" name="Picture 15" descr="Unknown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34" y="6513639"/>
            <a:ext cx="3547533" cy="372491"/>
          </a:xfrm>
          <a:prstGeom prst="rect">
            <a:avLst/>
          </a:prstGeom>
        </p:spPr>
      </p:pic>
      <p:pic>
        <p:nvPicPr>
          <p:cNvPr id="18" name="Picture 17" descr="Unknow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860" y="4422657"/>
            <a:ext cx="423996" cy="51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1259" y="6705485"/>
            <a:ext cx="1138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Memorial Day-</a:t>
            </a:r>
          </a:p>
          <a:p>
            <a:pPr algn="ctr"/>
            <a:r>
              <a:rPr lang="en-US" sz="1200" b="1" dirty="0" smtClean="0"/>
              <a:t>No School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6600" y="4787900"/>
            <a:ext cx="528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(School Wide Assessments)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6600" y="5702300"/>
            <a:ext cx="528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(School Wide Assessments)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8530" y="2765522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Benjamin Dietz’s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801" y="3660004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Daniel Rosario’s 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61968" y="3687808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Anthony Aleman’s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5830" y="4557067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Luis Gonzalez’s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7096" y="4557067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Sofia </a:t>
            </a:r>
            <a:r>
              <a:rPr lang="en-US" sz="1200" dirty="0" err="1" smtClean="0">
                <a:latin typeface="Curlz MT"/>
                <a:cs typeface="Curlz MT"/>
              </a:rPr>
              <a:t>Peart’s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9193" y="5328744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Madison D.’s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7730" y="6351943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Yvonne’s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7096" y="6351943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Mr. Charles’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pic>
        <p:nvPicPr>
          <p:cNvPr id="15" name="Picture 14" descr="Unknown-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379096"/>
            <a:ext cx="962667" cy="8176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34736" y="391864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Mother’s Day</a:t>
            </a:r>
          </a:p>
          <a:p>
            <a:pPr algn="ctr"/>
            <a:r>
              <a:rPr lang="en-US" sz="1200" b="1" dirty="0" smtClean="0"/>
              <a:t>Breakfast</a:t>
            </a:r>
          </a:p>
        </p:txBody>
      </p:sp>
      <p:pic>
        <p:nvPicPr>
          <p:cNvPr id="17" name="Picture 16" descr="Unknown-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276" y="3526997"/>
            <a:ext cx="717550" cy="4570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48912" y="3151487"/>
            <a:ext cx="1143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Cinco</a:t>
            </a:r>
            <a:r>
              <a:rPr lang="en-US" sz="1200" b="1" dirty="0" smtClean="0"/>
              <a:t> De Mayo</a:t>
            </a:r>
          </a:p>
        </p:txBody>
      </p:sp>
      <p:pic>
        <p:nvPicPr>
          <p:cNvPr id="20" name="Picture 19" descr="Unknown-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09" y="2818209"/>
            <a:ext cx="699541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82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3930" y="2765522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Sophia </a:t>
            </a:r>
            <a:r>
              <a:rPr lang="en-US" sz="1200" dirty="0" err="1" smtClean="0">
                <a:latin typeface="Curlz MT"/>
                <a:cs typeface="Curlz MT"/>
              </a:rPr>
              <a:t>Mahecha’s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530" y="5534122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Alia Luna &amp; </a:t>
            </a:r>
            <a:r>
              <a:rPr lang="en-US" sz="1200" dirty="0" err="1" smtClean="0">
                <a:latin typeface="Curlz MT"/>
                <a:cs typeface="Curlz MT"/>
              </a:rPr>
              <a:t>Shaya’s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8530" y="5534122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Chris Alvarez’s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3296" y="5534122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Michelle’s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8090" y="3027132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Last Day of </a:t>
            </a:r>
          </a:p>
          <a:p>
            <a:pPr algn="ctr"/>
            <a:r>
              <a:rPr lang="en-US" sz="1200" b="1" dirty="0" smtClean="0"/>
              <a:t>School</a:t>
            </a:r>
          </a:p>
        </p:txBody>
      </p:sp>
      <p:pic>
        <p:nvPicPr>
          <p:cNvPr id="8" name="Picture 7" descr="Unknown-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50" y="2546447"/>
            <a:ext cx="679450" cy="527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83930" y="3227187"/>
            <a:ext cx="14660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End of Grading Period</a:t>
            </a:r>
          </a:p>
        </p:txBody>
      </p:sp>
    </p:spTree>
    <p:extLst>
      <p:ext uri="{BB962C8B-B14F-4D97-AF65-F5344CB8AC3E}">
        <p14:creationId xmlns:p14="http://schemas.microsoft.com/office/powerpoint/2010/main" val="375603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5102" y="2946400"/>
            <a:ext cx="3026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(School Wide Assessments)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8200" y="3937000"/>
            <a:ext cx="528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(School Wide Assessments)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7661" y="3937000"/>
            <a:ext cx="873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Labor Day-</a:t>
            </a:r>
          </a:p>
          <a:p>
            <a:pPr algn="ctr"/>
            <a:r>
              <a:rPr lang="en-US" sz="1200" b="1" dirty="0" smtClean="0"/>
              <a:t>No School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709" y="4833898"/>
            <a:ext cx="114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9/11 Memorial</a:t>
            </a:r>
          </a:p>
          <a:p>
            <a:pPr algn="ctr"/>
            <a:r>
              <a:rPr lang="en-US" sz="1200" b="1" dirty="0" smtClean="0"/>
              <a:t>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0928" y="5782619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First Day </a:t>
            </a:r>
          </a:p>
          <a:p>
            <a:pPr algn="ctr"/>
            <a:r>
              <a:rPr lang="en-US" sz="1200" b="1" dirty="0"/>
              <a:t>o</a:t>
            </a:r>
            <a:r>
              <a:rPr lang="en-US" sz="1200" b="1" dirty="0" smtClean="0"/>
              <a:t>f Fall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44709" y="6671733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Teacher Planning</a:t>
            </a:r>
          </a:p>
          <a:p>
            <a:pPr algn="ctr"/>
            <a:r>
              <a:rPr lang="en-US" sz="1200" b="1" dirty="0" smtClean="0"/>
              <a:t>Day- No School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27036" y="3519787"/>
            <a:ext cx="111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Steven </a:t>
            </a:r>
            <a:r>
              <a:rPr lang="en-US" sz="1200" dirty="0" err="1" smtClean="0">
                <a:latin typeface="Curlz MT"/>
                <a:cs typeface="Curlz MT"/>
              </a:rPr>
              <a:t>Arcia’s</a:t>
            </a:r>
            <a:r>
              <a:rPr lang="en-US" sz="1200" dirty="0">
                <a:latin typeface="Curlz MT"/>
                <a:cs typeface="Curlz MT"/>
              </a:rPr>
              <a:t> </a:t>
            </a:r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8489" y="3624590"/>
            <a:ext cx="1117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Julian Fonseca’s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62434" y="3613777"/>
            <a:ext cx="1117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Mari &amp;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Juan </a:t>
            </a:r>
            <a:r>
              <a:rPr lang="en-US" sz="1200" dirty="0" err="1" smtClean="0">
                <a:latin typeface="Curlz MT"/>
                <a:cs typeface="Curlz MT"/>
              </a:rPr>
              <a:t>Ricart’s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3191" y="4358966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Adrian J.’s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2695" y="4566455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Jesse Z.’s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4709" y="4603066"/>
            <a:ext cx="129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Lucas P. &amp; 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Samir L.’s 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0234" y="5551787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Angie’s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3956" y="6527800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Elias’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pic>
        <p:nvPicPr>
          <p:cNvPr id="3" name="Picture 2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56" y="5524040"/>
            <a:ext cx="743706" cy="34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3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5934" y="2861619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Lucas </a:t>
            </a:r>
            <a:r>
              <a:rPr lang="en-US" sz="1200" dirty="0" err="1" smtClean="0">
                <a:latin typeface="Curlz MT"/>
                <a:cs typeface="Curlz MT"/>
              </a:rPr>
              <a:t>Garzon’s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4334" y="2838106"/>
            <a:ext cx="133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Liz, Joshua, &amp;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Daniel Sanchez’s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2134" y="2861619"/>
            <a:ext cx="118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10/1 Francesca’s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3163" y="4688187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Curlz MT"/>
                <a:cs typeface="Curlz MT"/>
              </a:rPr>
              <a:t>Cristian</a:t>
            </a:r>
            <a:r>
              <a:rPr lang="en-US" sz="1200" dirty="0" smtClean="0">
                <a:latin typeface="Curlz MT"/>
                <a:cs typeface="Curlz MT"/>
              </a:rPr>
              <a:t> V.’s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3258" y="4688187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Brandon’s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434" y="5602587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Marcel’s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9434" y="5602587"/>
            <a:ext cx="110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Jennie’s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763" y="6218640"/>
            <a:ext cx="111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Reece &amp; Brady’s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1421" y="413623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Columbus Day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47771" y="3951565"/>
            <a:ext cx="130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Hispanic Heritage</a:t>
            </a:r>
          </a:p>
          <a:p>
            <a:pPr algn="ctr"/>
            <a:r>
              <a:rPr lang="en-US" sz="1200" b="1" dirty="0" smtClean="0"/>
              <a:t>Celebration</a:t>
            </a:r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860" y="6540500"/>
            <a:ext cx="463224" cy="4886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62007" y="6669785"/>
            <a:ext cx="9266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Happy </a:t>
            </a:r>
          </a:p>
          <a:p>
            <a:pPr algn="ctr"/>
            <a:r>
              <a:rPr lang="en-US" sz="1200" b="1" dirty="0" smtClean="0"/>
              <a:t>Halloween</a:t>
            </a:r>
            <a:r>
              <a:rPr lang="en-US" sz="1400" b="1" dirty="0" smtClean="0"/>
              <a:t>!</a:t>
            </a:r>
          </a:p>
        </p:txBody>
      </p:sp>
      <p:pic>
        <p:nvPicPr>
          <p:cNvPr id="16" name="Picture 15" descr="images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573337"/>
            <a:ext cx="482600" cy="459519"/>
          </a:xfrm>
          <a:prstGeom prst="rect">
            <a:avLst/>
          </a:prstGeom>
        </p:spPr>
      </p:pic>
      <p:pic>
        <p:nvPicPr>
          <p:cNvPr id="15" name="Picture 14" descr="Unknown-16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30" y="3638878"/>
            <a:ext cx="659128" cy="548419"/>
          </a:xfrm>
          <a:prstGeom prst="rect">
            <a:avLst/>
          </a:prstGeom>
        </p:spPr>
      </p:pic>
      <p:pic>
        <p:nvPicPr>
          <p:cNvPr id="17" name="Picture 16" descr="Unknown-17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50" y="4436307"/>
            <a:ext cx="770061" cy="8087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68545" y="3682255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</a:t>
            </a:r>
            <a:r>
              <a:rPr lang="en-US" sz="1200" dirty="0" err="1" smtClean="0">
                <a:latin typeface="Curlz MT"/>
                <a:cs typeface="Curlz MT"/>
              </a:rPr>
              <a:t>Mily’s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6111" y="5941914"/>
            <a:ext cx="14660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End of Grading Period</a:t>
            </a:r>
          </a:p>
        </p:txBody>
      </p:sp>
    </p:spTree>
    <p:extLst>
      <p:ext uri="{BB962C8B-B14F-4D97-AF65-F5344CB8AC3E}">
        <p14:creationId xmlns:p14="http://schemas.microsoft.com/office/powerpoint/2010/main" val="2722239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4688" y="4110122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Election Day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20966" y="4155761"/>
            <a:ext cx="826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No School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3297" y="5803568"/>
            <a:ext cx="128753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Teacher Planning </a:t>
            </a:r>
          </a:p>
          <a:p>
            <a:pPr algn="ctr"/>
            <a:r>
              <a:rPr lang="en-US" sz="1200" b="1" dirty="0" smtClean="0"/>
              <a:t>Day- No School</a:t>
            </a:r>
          </a:p>
          <a:p>
            <a:pPr algn="ctr"/>
            <a:endParaRPr lang="en-US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947619" y="5966429"/>
            <a:ext cx="826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No School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5771" y="5818087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Thanksgiving </a:t>
            </a:r>
          </a:p>
          <a:p>
            <a:pPr algn="ctr"/>
            <a:r>
              <a:rPr lang="en-US" sz="1200" b="1" dirty="0" smtClean="0"/>
              <a:t>Feast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5759" y="2861619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Elvira’s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734" y="3744267"/>
            <a:ext cx="123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Matthew </a:t>
            </a:r>
            <a:r>
              <a:rPr lang="en-US" sz="1200" dirty="0" err="1" smtClean="0">
                <a:latin typeface="Curlz MT"/>
                <a:cs typeface="Curlz MT"/>
              </a:rPr>
              <a:t>Rosello’s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5934" y="3744267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Curlz MT"/>
                <a:cs typeface="Curlz MT"/>
              </a:rPr>
              <a:t>Skyler’s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9745" y="4626919"/>
            <a:ext cx="123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Devin &amp; Reagan’s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334" y="5587255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Daniel Felipe’s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</a:t>
            </a:r>
            <a:r>
              <a:rPr lang="en-US" sz="1200" dirty="0">
                <a:latin typeface="Curlz MT"/>
                <a:cs typeface="Curlz MT"/>
              </a:rPr>
              <a:t>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5934" y="5587255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Garcia’s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4007" y="5375869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Curlz MT"/>
                <a:cs typeface="Curlz MT"/>
              </a:rPr>
              <a:t>Marideth’s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52434" y="5328046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Curlz MT"/>
                <a:cs typeface="Curlz MT"/>
              </a:rPr>
              <a:t>Izaak’s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7492" y="5254140"/>
            <a:ext cx="14482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Curlz MT"/>
                <a:cs typeface="Curlz MT"/>
              </a:rPr>
              <a:t>Vincent’s</a:t>
            </a:r>
          </a:p>
          <a:p>
            <a:pPr algn="ctr"/>
            <a:r>
              <a:rPr lang="en-US" sz="1100" dirty="0" smtClean="0">
                <a:latin typeface="Curlz MT"/>
                <a:cs typeface="Curlz MT"/>
              </a:rPr>
              <a:t>Birthday!</a:t>
            </a:r>
            <a:endParaRPr lang="en-US" sz="1100" dirty="0">
              <a:latin typeface="Curlz MT"/>
              <a:cs typeface="Curlz M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5934" y="6480676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Olga’s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pic>
        <p:nvPicPr>
          <p:cNvPr id="4" name="Picture 3" descr="Unknown-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00" y="3505756"/>
            <a:ext cx="558601" cy="558601"/>
          </a:xfrm>
          <a:prstGeom prst="rect">
            <a:avLst/>
          </a:prstGeom>
        </p:spPr>
      </p:pic>
      <p:pic>
        <p:nvPicPr>
          <p:cNvPr id="19" name="Picture 18" descr="Unknown-15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759" y="3552175"/>
            <a:ext cx="962064" cy="607076"/>
          </a:xfrm>
          <a:prstGeom prst="rect">
            <a:avLst/>
          </a:prstGeom>
        </p:spPr>
      </p:pic>
      <p:pic>
        <p:nvPicPr>
          <p:cNvPr id="20" name="Picture 19" descr="Unknown-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5636140"/>
            <a:ext cx="511175" cy="51778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13740" y="5981818"/>
            <a:ext cx="13996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Happy Thanksgiving!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9734" y="6470946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Mr. Jay’s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</p:spTree>
    <p:extLst>
      <p:ext uri="{BB962C8B-B14F-4D97-AF65-F5344CB8AC3E}">
        <p14:creationId xmlns:p14="http://schemas.microsoft.com/office/powerpoint/2010/main" val="379838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8634" y="2734619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Tommy Gross’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8134" y="3649019"/>
            <a:ext cx="147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Matthew F. &amp; Alejandro’s 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0534" y="3649019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Curlz MT"/>
                <a:cs typeface="Curlz MT"/>
              </a:rPr>
              <a:t>Daniella</a:t>
            </a:r>
            <a:r>
              <a:rPr lang="en-US" sz="1200" dirty="0" smtClean="0">
                <a:latin typeface="Curlz MT"/>
                <a:cs typeface="Curlz MT"/>
              </a:rPr>
              <a:t> </a:t>
            </a:r>
            <a:r>
              <a:rPr lang="en-US" sz="1200" dirty="0" err="1" smtClean="0">
                <a:latin typeface="Curlz MT"/>
                <a:cs typeface="Curlz MT"/>
              </a:rPr>
              <a:t>Puig’s</a:t>
            </a:r>
            <a:r>
              <a:rPr lang="en-US" sz="1200" dirty="0" smtClean="0">
                <a:latin typeface="Curlz MT"/>
                <a:cs typeface="Curlz MT"/>
              </a:rPr>
              <a:t> 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434" y="4588819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Coach OD’s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0534" y="4618338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Sofia Pinero’s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8634" y="4387505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Kristopher A.’s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0534" y="4588819"/>
            <a:ext cx="129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Melissa Guerrero’s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434" y="5503219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Christopher F.’s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3234" y="5503219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Rachel C.’s 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8634" y="5324266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Joseph’s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7034" y="6239819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Nicholas N.’s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8934" y="6269338"/>
            <a:ext cx="129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Sebastian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 </a:t>
            </a:r>
            <a:r>
              <a:rPr lang="en-US" sz="1200" dirty="0" err="1" smtClean="0">
                <a:latin typeface="Curlz MT"/>
                <a:cs typeface="Curlz MT"/>
              </a:rPr>
              <a:t>Botero’s</a:t>
            </a:r>
            <a:r>
              <a:rPr lang="en-US" sz="1200" dirty="0">
                <a:latin typeface="Curlz MT"/>
                <a:cs typeface="Curlz MT"/>
              </a:rPr>
              <a:t> </a:t>
            </a:r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8634" y="6269338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Curlz MT"/>
                <a:cs typeface="Curlz MT"/>
              </a:rPr>
              <a:t>Kaylee’s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0534" y="6298857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</a:t>
            </a:r>
            <a:r>
              <a:rPr lang="en-US" sz="1200" dirty="0" err="1" smtClean="0">
                <a:latin typeface="Curlz MT"/>
                <a:cs typeface="Curlz MT"/>
              </a:rPr>
              <a:t>Ariana’s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89229" y="4962728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Art Show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69745" y="5793654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First Day of</a:t>
            </a:r>
          </a:p>
          <a:p>
            <a:pPr algn="ctr"/>
            <a:r>
              <a:rPr lang="en-US" sz="1200" b="1" dirty="0" smtClean="0"/>
              <a:t>Winter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0473" y="5764829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Teacher Planning </a:t>
            </a:r>
          </a:p>
          <a:p>
            <a:pPr algn="ctr"/>
            <a:r>
              <a:rPr lang="en-US" sz="1200" b="1" dirty="0" smtClean="0"/>
              <a:t>Day- No School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75618" y="5778154"/>
            <a:ext cx="128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Christmas Eve</a:t>
            </a:r>
          </a:p>
          <a:p>
            <a:pPr algn="ctr"/>
            <a:r>
              <a:rPr lang="en-US" sz="1200" b="1" dirty="0" smtClean="0"/>
              <a:t>Hanukkah Begins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0727" y="6858457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Christmas Day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08555" y="6858457"/>
            <a:ext cx="1122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New Years Eve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85507" y="6658402"/>
            <a:ext cx="5452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………………..Winter Break………………..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96716" y="3003923"/>
            <a:ext cx="415990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Return to school Monday, Jan. 9, 2017</a:t>
            </a:r>
            <a:endParaRPr lang="en-US" dirty="0"/>
          </a:p>
        </p:txBody>
      </p:sp>
      <p:pic>
        <p:nvPicPr>
          <p:cNvPr id="25" name="Picture 24" descr="Unknown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621" y="5324266"/>
            <a:ext cx="538711" cy="538711"/>
          </a:xfrm>
          <a:prstGeom prst="rect">
            <a:avLst/>
          </a:prstGeom>
        </p:spPr>
      </p:pic>
      <p:pic>
        <p:nvPicPr>
          <p:cNvPr id="27" name="Picture 26" descr="images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0" y="5324266"/>
            <a:ext cx="482600" cy="511379"/>
          </a:xfrm>
          <a:prstGeom prst="rect">
            <a:avLst/>
          </a:prstGeom>
        </p:spPr>
      </p:pic>
      <p:pic>
        <p:nvPicPr>
          <p:cNvPr id="28" name="Picture 27" descr="Unknown-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6275512"/>
            <a:ext cx="481328" cy="67997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606537" y="6658402"/>
            <a:ext cx="1208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Kwanzaa Begins</a:t>
            </a:r>
          </a:p>
        </p:txBody>
      </p:sp>
      <p:pic>
        <p:nvPicPr>
          <p:cNvPr id="17" name="Picture 16" descr="Unknown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1158">
            <a:off x="7600828" y="4740479"/>
            <a:ext cx="341300" cy="32209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71800" y="6298857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Jackie’s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</p:spTree>
    <p:extLst>
      <p:ext uri="{BB962C8B-B14F-4D97-AF65-F5344CB8AC3E}">
        <p14:creationId xmlns:p14="http://schemas.microsoft.com/office/powerpoint/2010/main" val="160954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5507" y="2975402"/>
            <a:ext cx="5452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………………..Winter Break………………..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717334" y="2544119"/>
            <a:ext cx="1359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Max F. &amp; 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Ms. Molina’s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4334" y="3540841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Victoria’s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334" y="4626919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Jose </a:t>
            </a:r>
            <a:r>
              <a:rPr lang="en-US" sz="1200" dirty="0" err="1" smtClean="0">
                <a:latin typeface="Curlz MT"/>
                <a:cs typeface="Curlz MT"/>
              </a:rPr>
              <a:t>Crespo’s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134" y="4626919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Justin Valdes’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8634" y="4626919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</a:t>
            </a:r>
            <a:r>
              <a:rPr lang="en-US" sz="1200" dirty="0" err="1" smtClean="0">
                <a:latin typeface="Curlz MT"/>
                <a:cs typeface="Curlz MT"/>
              </a:rPr>
              <a:t>Johana’s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134" y="5592119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Adriana’s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8634" y="5592119"/>
            <a:ext cx="10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Curlz MT"/>
                <a:cs typeface="Curlz MT"/>
              </a:rPr>
              <a:t>Vitali’s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9895" y="3967025"/>
            <a:ext cx="957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Return Back</a:t>
            </a:r>
          </a:p>
          <a:p>
            <a:pPr algn="ctr"/>
            <a:r>
              <a:rPr lang="en-US" sz="1200" b="1" dirty="0"/>
              <a:t>t</a:t>
            </a:r>
            <a:r>
              <a:rPr lang="en-US" sz="1200" b="1" dirty="0" smtClean="0"/>
              <a:t>o School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43383" y="4857751"/>
            <a:ext cx="826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MLK Day</a:t>
            </a:r>
            <a:r>
              <a:rPr lang="en-US" sz="1200" dirty="0" smtClean="0"/>
              <a:t>-</a:t>
            </a:r>
          </a:p>
          <a:p>
            <a:pPr algn="ctr"/>
            <a:r>
              <a:rPr lang="en-US" sz="1200" b="1" dirty="0" smtClean="0"/>
              <a:t>No School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7602" y="5762426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Teacher Planning</a:t>
            </a:r>
          </a:p>
          <a:p>
            <a:pPr algn="ctr"/>
            <a:r>
              <a:rPr lang="en-US" sz="1200" b="1" dirty="0" smtClean="0"/>
              <a:t>Day- No School</a:t>
            </a:r>
          </a:p>
        </p:txBody>
      </p:sp>
      <p:pic>
        <p:nvPicPr>
          <p:cNvPr id="15" name="Picture 14" descr="Unknown-1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2544118"/>
            <a:ext cx="832338" cy="8821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4389" y="6443019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Bianca’s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6111" y="5078431"/>
            <a:ext cx="14660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End of Grading Period</a:t>
            </a:r>
          </a:p>
        </p:txBody>
      </p:sp>
    </p:spTree>
    <p:extLst>
      <p:ext uri="{BB962C8B-B14F-4D97-AF65-F5344CB8AC3E}">
        <p14:creationId xmlns:p14="http://schemas.microsoft.com/office/powerpoint/2010/main" val="307345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5768" y="5519352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Curlz MT"/>
                <a:cs typeface="Curlz MT"/>
              </a:rPr>
              <a:t>Cristian</a:t>
            </a:r>
            <a:r>
              <a:rPr lang="en-US" sz="1200" dirty="0" smtClean="0">
                <a:latin typeface="Curlz MT"/>
                <a:cs typeface="Curlz MT"/>
              </a:rPr>
              <a:t> </a:t>
            </a:r>
            <a:r>
              <a:rPr lang="en-US" sz="1200" dirty="0" err="1" smtClean="0">
                <a:latin typeface="Curlz MT"/>
                <a:cs typeface="Curlz MT"/>
              </a:rPr>
              <a:t>Leiva’s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5134" y="5502876"/>
            <a:ext cx="1359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Mr. Dennis &amp;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Sebastian Aleman’s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4597" y="3153953"/>
            <a:ext cx="1186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Groundhog Day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8756" y="2898005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100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Day of </a:t>
            </a:r>
          </a:p>
          <a:p>
            <a:pPr algn="ctr"/>
            <a:r>
              <a:rPr lang="en-US" sz="1400" b="1" dirty="0" smtClean="0"/>
              <a:t>School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96204" y="4850322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Valentine’s Day</a:t>
            </a:r>
          </a:p>
          <a:p>
            <a:pPr algn="ctr"/>
            <a:r>
              <a:rPr lang="en-US" sz="1200" b="1" dirty="0" smtClean="0"/>
              <a:t>Dance </a:t>
            </a:r>
          </a:p>
        </p:txBody>
      </p:sp>
      <p:pic>
        <p:nvPicPr>
          <p:cNvPr id="9" name="Picture 8" descr="images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4373923"/>
            <a:ext cx="857250" cy="857250"/>
          </a:xfrm>
          <a:prstGeom prst="rect">
            <a:avLst/>
          </a:prstGeom>
        </p:spPr>
      </p:pic>
      <p:pic>
        <p:nvPicPr>
          <p:cNvPr id="11" name="Picture 10" descr="images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933" y="4373923"/>
            <a:ext cx="592668" cy="577852"/>
          </a:xfrm>
          <a:prstGeom prst="rect">
            <a:avLst/>
          </a:prstGeom>
        </p:spPr>
      </p:pic>
      <p:pic>
        <p:nvPicPr>
          <p:cNvPr id="12" name="Picture 11" descr="Unknown-1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956" y="2510770"/>
            <a:ext cx="910455" cy="910455"/>
          </a:xfrm>
          <a:prstGeom prst="rect">
            <a:avLst/>
          </a:prstGeom>
        </p:spPr>
      </p:pic>
      <p:pic>
        <p:nvPicPr>
          <p:cNvPr id="13" name="Picture 12" descr="Unknown-12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283" y="2623265"/>
            <a:ext cx="511016" cy="54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2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known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3032384"/>
            <a:ext cx="842433" cy="3839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4641" y="4827948"/>
            <a:ext cx="1298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Primary/ Inter.</a:t>
            </a:r>
          </a:p>
          <a:p>
            <a:pPr algn="ctr"/>
            <a:r>
              <a:rPr lang="en-US" sz="1400" b="1" dirty="0" smtClean="0"/>
              <a:t>Field Day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2643" y="4841622"/>
            <a:ext cx="1163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Intermediate</a:t>
            </a:r>
          </a:p>
          <a:p>
            <a:pPr algn="ctr"/>
            <a:r>
              <a:rPr lang="en-US" sz="1400" b="1" dirty="0" smtClean="0"/>
              <a:t>Field Day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1797" y="4855296"/>
            <a:ext cx="1172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STRIDE/PACE</a:t>
            </a:r>
          </a:p>
          <a:p>
            <a:pPr algn="ctr"/>
            <a:r>
              <a:rPr lang="en-US" sz="1400" b="1" dirty="0" smtClean="0"/>
              <a:t>Field Day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8824" y="5778937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First Day of </a:t>
            </a:r>
          </a:p>
          <a:p>
            <a:pPr algn="ctr"/>
            <a:r>
              <a:rPr lang="en-US" sz="1200" b="1" dirty="0" smtClean="0"/>
              <a:t>Spring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93768" y="5778937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Teacher Planning </a:t>
            </a:r>
          </a:p>
          <a:p>
            <a:pPr algn="ctr"/>
            <a:r>
              <a:rPr lang="en-US" sz="1200" b="1" dirty="0" smtClean="0"/>
              <a:t>Day- No School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2431" y="2801552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Gabriel &amp; Isabella’s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2585" y="2570719"/>
            <a:ext cx="153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Adrian C &amp;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Ms. Bernie’s 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338" y="4597115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Kenny’s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pic>
        <p:nvPicPr>
          <p:cNvPr id="12" name="Picture 11" descr="Unknown-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1" y="4499106"/>
            <a:ext cx="886358" cy="758694"/>
          </a:xfrm>
          <a:prstGeom prst="rect">
            <a:avLst/>
          </a:prstGeom>
        </p:spPr>
      </p:pic>
      <p:pic>
        <p:nvPicPr>
          <p:cNvPr id="14" name="Picture 13" descr="Unknown-10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642" y="4428750"/>
            <a:ext cx="819390" cy="466594"/>
          </a:xfrm>
          <a:prstGeom prst="rect">
            <a:avLst/>
          </a:prstGeom>
        </p:spPr>
      </p:pic>
      <p:pic>
        <p:nvPicPr>
          <p:cNvPr id="15" name="Picture 14" descr="Unknown-10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643" y="4428750"/>
            <a:ext cx="819390" cy="466594"/>
          </a:xfrm>
          <a:prstGeom prst="rect">
            <a:avLst/>
          </a:prstGeom>
        </p:spPr>
      </p:pic>
      <p:pic>
        <p:nvPicPr>
          <p:cNvPr id="16" name="Picture 15" descr="Unknown-10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842" y="4401402"/>
            <a:ext cx="819390" cy="4665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01695" y="6402687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Ana’s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58628" y="3761087"/>
            <a:ext cx="85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Jenny’s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6080" y="5952888"/>
            <a:ext cx="14660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End of Grading Period</a:t>
            </a:r>
          </a:p>
        </p:txBody>
      </p:sp>
    </p:spTree>
    <p:extLst>
      <p:ext uri="{BB962C8B-B14F-4D97-AF65-F5344CB8AC3E}">
        <p14:creationId xmlns:p14="http://schemas.microsoft.com/office/powerpoint/2010/main" val="2348536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5768" y="3467667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Sean Valdes’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134" y="3470071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Curlz MT"/>
                <a:cs typeface="Curlz MT"/>
              </a:rPr>
              <a:t>Yasar’s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5768" y="3467667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Adam H.’s 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402" y="4485504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Ms. Hernandez’s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5768" y="4452552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Noah’s 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868" y="5305749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Julian </a:t>
            </a:r>
            <a:r>
              <a:rPr lang="en-US" sz="1200" dirty="0" err="1" smtClean="0">
                <a:latin typeface="Curlz MT"/>
                <a:cs typeface="Curlz MT"/>
              </a:rPr>
              <a:t>Puig’s</a:t>
            </a:r>
            <a:endParaRPr lang="en-US" sz="1200" dirty="0" smtClean="0">
              <a:latin typeface="Curlz MT"/>
              <a:cs typeface="Curlz MT"/>
            </a:endParaRP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5768" y="5425304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Adam G.’s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0368" y="5382056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CJ’s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468" y="6484552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4/23 Miguel Lopez’s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5768" y="6484552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Milo &amp; Carolina’s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5768" y="6484552"/>
            <a:ext cx="135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urlz MT"/>
                <a:cs typeface="Curlz MT"/>
              </a:rPr>
              <a:t>Fiona’s</a:t>
            </a:r>
          </a:p>
          <a:p>
            <a:pPr algn="ctr"/>
            <a:r>
              <a:rPr lang="en-US" sz="1200" dirty="0" smtClean="0">
                <a:latin typeface="Curlz MT"/>
                <a:cs typeface="Curlz MT"/>
              </a:rPr>
              <a:t>Birthday!</a:t>
            </a:r>
            <a:endParaRPr lang="en-US" sz="1200" dirty="0">
              <a:latin typeface="Curlz MT"/>
              <a:cs typeface="Curlz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4562" y="4997972"/>
            <a:ext cx="109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Good Friday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11018" y="3932535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Teacher Planning</a:t>
            </a:r>
          </a:p>
          <a:p>
            <a:pPr algn="ctr"/>
            <a:r>
              <a:rPr lang="en-US" sz="1200" b="1" dirty="0" smtClean="0"/>
              <a:t>Day- No School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58234" y="4782529"/>
            <a:ext cx="535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………………..Spring Break………………..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5134" y="6792328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Secretary’s Day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49734" y="3103381"/>
            <a:ext cx="1313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April Fools Day</a:t>
            </a:r>
          </a:p>
        </p:txBody>
      </p:sp>
      <p:pic>
        <p:nvPicPr>
          <p:cNvPr id="21" name="Picture 20" descr="Unknown-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34" y="3865951"/>
            <a:ext cx="5073184" cy="507319"/>
          </a:xfrm>
          <a:prstGeom prst="rect">
            <a:avLst/>
          </a:prstGeom>
        </p:spPr>
      </p:pic>
      <p:pic>
        <p:nvPicPr>
          <p:cNvPr id="23" name="Picture 22" descr="images-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36" y="2628900"/>
            <a:ext cx="661136" cy="782258"/>
          </a:xfrm>
          <a:prstGeom prst="rect">
            <a:avLst/>
          </a:prstGeom>
        </p:spPr>
      </p:pic>
      <p:pic>
        <p:nvPicPr>
          <p:cNvPr id="24" name="Picture 23" descr="Unknown-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83" y="2804931"/>
            <a:ext cx="928511" cy="596900"/>
          </a:xfrm>
          <a:prstGeom prst="rect">
            <a:avLst/>
          </a:prstGeom>
        </p:spPr>
      </p:pic>
      <p:pic>
        <p:nvPicPr>
          <p:cNvPr id="27" name="Picture 26" descr="Unknown-5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00" y="2711048"/>
            <a:ext cx="696464" cy="700110"/>
          </a:xfrm>
          <a:prstGeom prst="rect">
            <a:avLst/>
          </a:prstGeom>
        </p:spPr>
      </p:pic>
      <p:pic>
        <p:nvPicPr>
          <p:cNvPr id="28" name="Picture 27" descr="c601-pride-paw-temporary-tattoo-blue-00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2706506"/>
            <a:ext cx="695325" cy="695325"/>
          </a:xfrm>
          <a:prstGeom prst="rect">
            <a:avLst/>
          </a:prstGeom>
        </p:spPr>
      </p:pic>
      <p:pic>
        <p:nvPicPr>
          <p:cNvPr id="29" name="Picture 28" descr="Unknown-6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36" y="5382056"/>
            <a:ext cx="914400" cy="800100"/>
          </a:xfrm>
          <a:prstGeom prst="rect">
            <a:avLst/>
          </a:prstGeom>
        </p:spPr>
      </p:pic>
      <p:pic>
        <p:nvPicPr>
          <p:cNvPr id="32" name="Picture 31" descr="Unknown-7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5785868"/>
            <a:ext cx="1135718" cy="3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75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4247</TotalTime>
  <Words>632</Words>
  <Application>Microsoft Office PowerPoint</Application>
  <PresentationFormat>Custom</PresentationFormat>
  <Paragraphs>260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Curlz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Kirby</dc:creator>
  <cp:lastModifiedBy>Ariana Zelonker</cp:lastModifiedBy>
  <cp:revision>63</cp:revision>
  <cp:lastPrinted>2016-07-13T12:57:41Z</cp:lastPrinted>
  <dcterms:created xsi:type="dcterms:W3CDTF">2012-12-18T05:50:42Z</dcterms:created>
  <dcterms:modified xsi:type="dcterms:W3CDTF">2016-08-29T20:06:11Z</dcterms:modified>
</cp:coreProperties>
</file>